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y="5143500" cx="9144000"/>
  <p:notesSz cx="6858000" cy="9144000"/>
  <p:embeddedFontLst>
    <p:embeddedFont>
      <p:font typeface="Roboto"/>
      <p:regular r:id="rId86"/>
      <p:bold r:id="rId87"/>
      <p:italic r:id="rId88"/>
      <p:boldItalic r:id="rId89"/>
    </p:embeddedFont>
    <p:embeddedFont>
      <p:font typeface="Open Sans Light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4" roundtripDataSignature="AMtx7mjHu83YyopoPltVfruXuqc5y2Yc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font" Target="fonts/Roboto-regular.fntdata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Roboto-italic.fntdata"/><Relationship Id="rId43" Type="http://schemas.openxmlformats.org/officeDocument/2006/relationships/slide" Target="slides/slide38.xml"/><Relationship Id="rId87" Type="http://schemas.openxmlformats.org/officeDocument/2006/relationships/font" Target="fonts/Roboto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bold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94" Type="http://customschemas.google.com/relationships/presentationmetadata" Target="meta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OpenSansLight-bold.fntdata"/><Relationship Id="rId90" Type="http://schemas.openxmlformats.org/officeDocument/2006/relationships/font" Target="fonts/OpenSansLight-regular.fntdata"/><Relationship Id="rId93" Type="http://schemas.openxmlformats.org/officeDocument/2006/relationships/font" Target="fonts/OpenSansLight-boldItalic.fntdata"/><Relationship Id="rId92" Type="http://schemas.openxmlformats.org/officeDocument/2006/relationships/font" Target="fonts/OpenSansLight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5" name="Google Shape;445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4" name="Google Shape;47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3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3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83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3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3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2"/>
          <p:cNvSpPr txBox="1"/>
          <p:nvPr>
            <p:ph idx="1" type="body"/>
          </p:nvPr>
        </p:nvSpPr>
        <p:spPr>
          <a:xfrm rot="5400000">
            <a:off x="3408164" y="-684014"/>
            <a:ext cx="23276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2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2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3"/>
          <p:cNvSpPr txBox="1"/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3"/>
          <p:cNvSpPr txBox="1"/>
          <p:nvPr>
            <p:ph idx="1" type="body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3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3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3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4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4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4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4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5"/>
          <p:cNvSpPr txBox="1"/>
          <p:nvPr>
            <p:ph idx="1" type="body"/>
          </p:nvPr>
        </p:nvSpPr>
        <p:spPr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85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5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5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6"/>
          <p:cNvSpPr txBox="1"/>
          <p:nvPr>
            <p:ph type="title"/>
          </p:nvPr>
        </p:nvSpPr>
        <p:spPr>
          <a:xfrm>
            <a:off x="722313" y="1035563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86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6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6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7"/>
          <p:cNvSpPr txBox="1"/>
          <p:nvPr>
            <p:ph idx="1" type="body"/>
          </p:nvPr>
        </p:nvSpPr>
        <p:spPr>
          <a:xfrm>
            <a:off x="457200" y="1476377"/>
            <a:ext cx="4038600" cy="3118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87"/>
          <p:cNvSpPr txBox="1"/>
          <p:nvPr>
            <p:ph idx="2" type="body"/>
          </p:nvPr>
        </p:nvSpPr>
        <p:spPr>
          <a:xfrm>
            <a:off x="4648200" y="1476377"/>
            <a:ext cx="4038600" cy="3118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87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7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7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8"/>
          <p:cNvSpPr txBox="1"/>
          <p:nvPr>
            <p:ph type="title"/>
          </p:nvPr>
        </p:nvSpPr>
        <p:spPr>
          <a:xfrm>
            <a:off x="457203" y="650504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8"/>
          <p:cNvSpPr txBox="1"/>
          <p:nvPr>
            <p:ph idx="1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88"/>
          <p:cNvSpPr txBox="1"/>
          <p:nvPr>
            <p:ph idx="2" type="body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88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8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8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9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9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9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0"/>
          <p:cNvSpPr txBox="1"/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0"/>
          <p:cNvSpPr txBox="1"/>
          <p:nvPr>
            <p:ph idx="1" type="body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0" name="Google Shape;60;p90"/>
          <p:cNvSpPr txBox="1"/>
          <p:nvPr>
            <p:ph idx="2" type="body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90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0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0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1"/>
          <p:cNvSpPr txBox="1"/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1"/>
          <p:cNvSpPr txBox="1"/>
          <p:nvPr>
            <p:ph idx="1" type="body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91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1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1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2"/>
          <p:cNvSpPr txBox="1"/>
          <p:nvPr>
            <p:ph idx="1" type="body"/>
          </p:nvPr>
        </p:nvSpPr>
        <p:spPr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2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2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8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152194" cy="457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6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4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Mathematics Department</a:t>
            </a:r>
            <a:endParaRPr/>
          </a:p>
        </p:txBody>
      </p:sp>
      <p:sp>
        <p:nvSpPr>
          <p:cNvPr id="88" name="Google Shape;88;p1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/>
              <a:t>Class of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4250490" y="2146713"/>
            <a:ext cx="37319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Caroline Heater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hild smiling for the camera&#10;&#10;Description automatically generated with low confidence" id="151" name="Google Shape;1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312" y="1421504"/>
            <a:ext cx="3108960" cy="327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57" name="Google Shape;157;p8"/>
          <p:cNvSpPr txBox="1"/>
          <p:nvPr/>
        </p:nvSpPr>
        <p:spPr>
          <a:xfrm>
            <a:off x="2847278" y="2191783"/>
            <a:ext cx="3635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Jackson Holland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3274741" y="3108462"/>
            <a:ext cx="259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3639015" y="2111297"/>
            <a:ext cx="50477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Caleb Witte Keaveney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5032916" y="3392550"/>
            <a:ext cx="22599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for the camera&#10;&#10;Description automatically generated with medium confidence" id="166" name="Google Shape;1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3" y="1476375"/>
            <a:ext cx="2555552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3910361" y="1894417"/>
            <a:ext cx="50329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Annamarie Leske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>
            <a:off x="4572000" y="2958790"/>
            <a:ext cx="231648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for the camera&#10;&#10;Description automatically generated with low confidence" id="174" name="Google Shape;17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3" y="1406096"/>
            <a:ext cx="2316480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80" name="Google Shape;180;p11"/>
          <p:cNvSpPr txBox="1"/>
          <p:nvPr/>
        </p:nvSpPr>
        <p:spPr>
          <a:xfrm>
            <a:off x="4367560" y="2148469"/>
            <a:ext cx="40441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Jamie Loring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/>
          <p:nvPr/>
        </p:nvSpPr>
        <p:spPr>
          <a:xfrm>
            <a:off x="4629792" y="3070212"/>
            <a:ext cx="24607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-up of a person smiling&#10;&#10;Description automatically generated" id="182" name="Google Shape;18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975" y="1523974"/>
            <a:ext cx="2597883" cy="3461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88" name="Google Shape;188;p12"/>
          <p:cNvSpPr txBox="1"/>
          <p:nvPr/>
        </p:nvSpPr>
        <p:spPr>
          <a:xfrm>
            <a:off x="2940205" y="2067622"/>
            <a:ext cx="32635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Gabe Milburn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3096322" y="3120534"/>
            <a:ext cx="2951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2846720" y="2069852"/>
            <a:ext cx="37170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Matthew Miller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3298902" y="3044097"/>
            <a:ext cx="23937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4505157" y="2074127"/>
            <a:ext cx="4296937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Niall Patrick Moncrief Mullane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4"/>
          <p:cNvSpPr txBox="1"/>
          <p:nvPr/>
        </p:nvSpPr>
        <p:spPr>
          <a:xfrm>
            <a:off x="5414601" y="3274415"/>
            <a:ext cx="28770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outdoor, tree, person, grass&#10;&#10;Description automatically generated" id="204" name="Google Shape;204;p14"/>
          <p:cNvPicPr preferRelativeResize="0"/>
          <p:nvPr/>
        </p:nvPicPr>
        <p:blipFill rotWithShape="1">
          <a:blip r:embed="rId3">
            <a:alphaModFix/>
          </a:blip>
          <a:srcRect b="15718" l="17271" r="2035" t="18600"/>
          <a:stretch/>
        </p:blipFill>
        <p:spPr>
          <a:xfrm>
            <a:off x="677333" y="1462977"/>
            <a:ext cx="3318934" cy="337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4382429" y="2031794"/>
            <a:ext cx="37468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Emi Planchon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4761571" y="3048878"/>
            <a:ext cx="33676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person, wall, indoor&#10;&#10;Description automatically generated"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921" y="1617779"/>
            <a:ext cx="3079750" cy="30797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18" name="Google Shape;218;p16"/>
          <p:cNvSpPr txBox="1"/>
          <p:nvPr/>
        </p:nvSpPr>
        <p:spPr>
          <a:xfrm>
            <a:off x="3914078" y="1925419"/>
            <a:ext cx="477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Helen Elizabeth Reed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4672361" y="3020794"/>
            <a:ext cx="3256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ith long hair&#10;&#10;Description automatically generated with low confidence" id="220" name="Google Shape;220;p16"/>
          <p:cNvPicPr preferRelativeResize="0"/>
          <p:nvPr/>
        </p:nvPicPr>
        <p:blipFill rotWithShape="1">
          <a:blip r:embed="rId3">
            <a:alphaModFix/>
          </a:blip>
          <a:srcRect b="0" l="9293" r="11555" t="0"/>
          <a:stretch/>
        </p:blipFill>
        <p:spPr>
          <a:xfrm>
            <a:off x="677333" y="1476375"/>
            <a:ext cx="2776448" cy="311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Congratulations Class of 2023</a:t>
            </a:r>
            <a:endParaRPr/>
          </a:p>
        </p:txBody>
      </p:sp>
      <p:pic>
        <p:nvPicPr>
          <p:cNvPr descr="A picture containing tree, outdoor, sky&#10;&#10;Description automatically generated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7875" y="1491630"/>
            <a:ext cx="5124450" cy="332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3516351" y="1910576"/>
            <a:ext cx="477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Jarod Ryan Schneider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4572000" y="2991108"/>
            <a:ext cx="3256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in a suit&#10;&#10;Description automatically generated with medium confidence" id="228" name="Google Shape;228;p17"/>
          <p:cNvPicPr preferRelativeResize="0"/>
          <p:nvPr/>
        </p:nvPicPr>
        <p:blipFill rotWithShape="1">
          <a:blip r:embed="rId3">
            <a:alphaModFix/>
          </a:blip>
          <a:srcRect b="24115" l="13512" r="4347" t="30288"/>
          <a:stretch/>
        </p:blipFill>
        <p:spPr>
          <a:xfrm>
            <a:off x="688484" y="1493282"/>
            <a:ext cx="2664316" cy="2748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2678708" y="2352139"/>
            <a:ext cx="477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Austin Simpson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40" name="Google Shape;240;p19"/>
          <p:cNvSpPr txBox="1"/>
          <p:nvPr/>
        </p:nvSpPr>
        <p:spPr>
          <a:xfrm>
            <a:off x="5126078" y="2118850"/>
            <a:ext cx="268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Qiuyi Wang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5431717" y="3038525"/>
            <a:ext cx="290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800" y="1476376"/>
            <a:ext cx="3174052" cy="317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2982951" y="2177276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Chenrui Xie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2739111" y="2571750"/>
            <a:ext cx="477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Shengbo Yang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4477404" y="1925419"/>
            <a:ext cx="477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Brandon Young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for the camera&#10;&#10;Description automatically generated with medium confidence" id="261" name="Google Shape;261;p21"/>
          <p:cNvPicPr preferRelativeResize="0"/>
          <p:nvPr/>
        </p:nvPicPr>
        <p:blipFill rotWithShape="1">
          <a:blip r:embed="rId3">
            <a:alphaModFix/>
          </a:blip>
          <a:srcRect b="25079" l="19136" r="18559" t="3265"/>
          <a:stretch/>
        </p:blipFill>
        <p:spPr>
          <a:xfrm>
            <a:off x="675799" y="1546859"/>
            <a:ext cx="3080861" cy="2856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267" name="Google Shape;267;p26"/>
          <p:cNvSpPr txBox="1"/>
          <p:nvPr/>
        </p:nvSpPr>
        <p:spPr>
          <a:xfrm>
            <a:off x="2647671" y="2146796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Amina Becirovic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3204117" y="3052703"/>
            <a:ext cx="33602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274" name="Google Shape;274;p27"/>
          <p:cNvSpPr txBox="1"/>
          <p:nvPr/>
        </p:nvSpPr>
        <p:spPr>
          <a:xfrm>
            <a:off x="4536805" y="1838661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Shreyas Bellary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4962527" y="2793871"/>
            <a:ext cx="33602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glasses&#10;&#10;Description automatically generated with medium confidence" id="276" name="Google Shape;276;p27"/>
          <p:cNvPicPr preferRelativeResize="0"/>
          <p:nvPr/>
        </p:nvPicPr>
        <p:blipFill rotWithShape="1">
          <a:blip r:embed="rId3">
            <a:alphaModFix/>
          </a:blip>
          <a:srcRect b="0" l="26048" r="20989" t="16667"/>
          <a:stretch/>
        </p:blipFill>
        <p:spPr>
          <a:xfrm>
            <a:off x="1323975" y="1476375"/>
            <a:ext cx="2864122" cy="300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282" name="Google Shape;282;p28"/>
          <p:cNvSpPr txBox="1"/>
          <p:nvPr/>
        </p:nvSpPr>
        <p:spPr>
          <a:xfrm>
            <a:off x="4673347" y="1925419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Samuel Bizieff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person, clothing, indoor&#10;&#10;Description automatically generated" id="283" name="Google Shape;2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0172" y="1476375"/>
            <a:ext cx="2557424" cy="319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5074563" y="1925419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Lilah Board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5208508" y="3020793"/>
            <a:ext cx="23120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person smiling for the camera&#10;&#10;Description automatically generated with medium confidence" id="291" name="Google Shape;291;p29"/>
          <p:cNvSpPr/>
          <p:nvPr/>
        </p:nvSpPr>
        <p:spPr>
          <a:xfrm>
            <a:off x="1373891" y="1476375"/>
            <a:ext cx="2513411" cy="2772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smiling for the camera&#10;&#10;Description automatically generated with medium confidence" id="292" name="Google Shape;29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954" y="1387298"/>
            <a:ext cx="2823283" cy="3266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457200" y="2669431"/>
            <a:ext cx="8229600" cy="934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Undergraduate Degrees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3767811" y="1925419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Erick Matthew Boniface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4692340" y="2858353"/>
            <a:ext cx="3018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ith curly hair&#10;&#10;Description automatically generated with low confidence" id="300" name="Google Shape;30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457" y="1580787"/>
            <a:ext cx="2442894" cy="245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4481551" y="1925419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Shannon Carney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5219390" y="2836128"/>
            <a:ext cx="3018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in a field of tall grass&#10;&#10;Description automatically generated with medium confidence" id="308" name="Google Shape;308;p31"/>
          <p:cNvPicPr preferRelativeResize="0"/>
          <p:nvPr/>
        </p:nvPicPr>
        <p:blipFill rotWithShape="1">
          <a:blip r:embed="rId3">
            <a:alphaModFix/>
          </a:blip>
          <a:srcRect b="18870" l="28161" r="24539" t="14342"/>
          <a:stretch/>
        </p:blipFill>
        <p:spPr>
          <a:xfrm>
            <a:off x="1339488" y="1523583"/>
            <a:ext cx="2585123" cy="2680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14" name="Google Shape;314;p32"/>
          <p:cNvSpPr txBox="1"/>
          <p:nvPr/>
        </p:nvSpPr>
        <p:spPr>
          <a:xfrm>
            <a:off x="3211551" y="2070596"/>
            <a:ext cx="25201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 Clark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3211551" y="2867402"/>
            <a:ext cx="3018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21" name="Google Shape;321;p33"/>
          <p:cNvSpPr txBox="1"/>
          <p:nvPr/>
        </p:nvSpPr>
        <p:spPr>
          <a:xfrm>
            <a:off x="4876228" y="1925419"/>
            <a:ext cx="25201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Sera Cole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for the camera&#10;&#10;Description automatically generated with medium confidence" id="322" name="Google Shape;322;p33"/>
          <p:cNvPicPr preferRelativeResize="0"/>
          <p:nvPr/>
        </p:nvPicPr>
        <p:blipFill rotWithShape="1">
          <a:blip r:embed="rId3">
            <a:alphaModFix/>
          </a:blip>
          <a:srcRect b="0" l="20927" r="18138" t="18690"/>
          <a:stretch/>
        </p:blipFill>
        <p:spPr>
          <a:xfrm>
            <a:off x="1345095" y="1476375"/>
            <a:ext cx="2399781" cy="279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28" name="Google Shape;328;p34"/>
          <p:cNvSpPr txBox="1"/>
          <p:nvPr/>
        </p:nvSpPr>
        <p:spPr>
          <a:xfrm>
            <a:off x="4989551" y="1869107"/>
            <a:ext cx="3248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Erica Council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4"/>
          <p:cNvSpPr txBox="1"/>
          <p:nvPr/>
        </p:nvSpPr>
        <p:spPr>
          <a:xfrm>
            <a:off x="5222281" y="2810107"/>
            <a:ext cx="2297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colorful&#10;&#10;Description automatically generated" id="330" name="Google Shape;330;p34"/>
          <p:cNvPicPr preferRelativeResize="0"/>
          <p:nvPr/>
        </p:nvPicPr>
        <p:blipFill rotWithShape="1">
          <a:blip r:embed="rId3">
            <a:alphaModFix/>
          </a:blip>
          <a:srcRect b="17365" l="22574" r="25096" t="10041"/>
          <a:stretch/>
        </p:blipFill>
        <p:spPr>
          <a:xfrm>
            <a:off x="1350274" y="1531620"/>
            <a:ext cx="2975150" cy="27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36" name="Google Shape;336;p35"/>
          <p:cNvSpPr txBox="1"/>
          <p:nvPr/>
        </p:nvSpPr>
        <p:spPr>
          <a:xfrm>
            <a:off x="4572000" y="1820075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Srinivas Ganesan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5205349" y="2817745"/>
            <a:ext cx="2297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glasses&#10;&#10;Description automatically generated with medium confidence" id="338" name="Google Shape;338;p35"/>
          <p:cNvPicPr preferRelativeResize="0"/>
          <p:nvPr/>
        </p:nvPicPr>
        <p:blipFill rotWithShape="1">
          <a:blip r:embed="rId3">
            <a:alphaModFix/>
          </a:blip>
          <a:srcRect b="21975" l="21708" r="22223" t="2634"/>
          <a:stretch/>
        </p:blipFill>
        <p:spPr>
          <a:xfrm>
            <a:off x="1379220" y="1476375"/>
            <a:ext cx="2478304" cy="302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44" name="Google Shape;344;p36"/>
          <p:cNvSpPr txBox="1"/>
          <p:nvPr/>
        </p:nvSpPr>
        <p:spPr>
          <a:xfrm>
            <a:off x="4794645" y="1925419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Connell Gray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in a uniform&#10;&#10;Description automatically generated with low confidence" id="345" name="Google Shape;345;p36"/>
          <p:cNvPicPr preferRelativeResize="0"/>
          <p:nvPr/>
        </p:nvPicPr>
        <p:blipFill rotWithShape="1">
          <a:blip r:embed="rId3">
            <a:alphaModFix/>
          </a:blip>
          <a:srcRect b="9111" l="0" r="-84" t="15238"/>
          <a:stretch/>
        </p:blipFill>
        <p:spPr>
          <a:xfrm>
            <a:off x="1369797" y="1494593"/>
            <a:ext cx="2609742" cy="297382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5623987" y="2827615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Cum Laude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52" name="Google Shape;352;p37"/>
          <p:cNvSpPr txBox="1"/>
          <p:nvPr/>
        </p:nvSpPr>
        <p:spPr>
          <a:xfrm>
            <a:off x="2815310" y="2317164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Savanna Gush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3808675" y="3331597"/>
            <a:ext cx="1377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Cum Laude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59" name="Google Shape;359;p38"/>
          <p:cNvSpPr txBox="1"/>
          <p:nvPr/>
        </p:nvSpPr>
        <p:spPr>
          <a:xfrm>
            <a:off x="4407304" y="1925419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Pragya Haravu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tanding next to a tree&#10;&#10;Description automatically generated with medium confidence" id="360" name="Google Shape;360;p38"/>
          <p:cNvPicPr preferRelativeResize="0"/>
          <p:nvPr/>
        </p:nvPicPr>
        <p:blipFill rotWithShape="1">
          <a:blip r:embed="rId3">
            <a:alphaModFix/>
          </a:blip>
          <a:srcRect b="14591" l="22346" r="41014" t="20969"/>
          <a:stretch/>
        </p:blipFill>
        <p:spPr>
          <a:xfrm>
            <a:off x="1376979" y="1467002"/>
            <a:ext cx="2448261" cy="2870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66" name="Google Shape;366;p39"/>
          <p:cNvSpPr txBox="1"/>
          <p:nvPr/>
        </p:nvSpPr>
        <p:spPr>
          <a:xfrm>
            <a:off x="4572000" y="1925419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Jordan Jackson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 txBox="1"/>
          <p:nvPr/>
        </p:nvSpPr>
        <p:spPr>
          <a:xfrm>
            <a:off x="5125026" y="2991105"/>
            <a:ext cx="28712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with a city in the background&#10;&#10;Description automatically generated with low confidence" id="368" name="Google Shape;368;p39"/>
          <p:cNvPicPr preferRelativeResize="0"/>
          <p:nvPr/>
        </p:nvPicPr>
        <p:blipFill rotWithShape="1">
          <a:blip r:embed="rId3">
            <a:alphaModFix/>
          </a:blip>
          <a:srcRect b="16297" l="16499" r="13691" t="21295"/>
          <a:stretch/>
        </p:blipFill>
        <p:spPr>
          <a:xfrm>
            <a:off x="1361343" y="1648358"/>
            <a:ext cx="2790824" cy="2685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457200" y="668866"/>
            <a:ext cx="8229600" cy="14139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b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</a:br>
            <a:endParaRPr/>
          </a:p>
        </p:txBody>
      </p:sp>
      <p:sp>
        <p:nvSpPr>
          <p:cNvPr id="105" name="Google Shape;105;p4"/>
          <p:cNvSpPr txBox="1"/>
          <p:nvPr/>
        </p:nvSpPr>
        <p:spPr>
          <a:xfrm>
            <a:off x="1193802" y="2310140"/>
            <a:ext cx="6299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Dawson Boone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3716868" y="3759199"/>
            <a:ext cx="1434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74" name="Google Shape;374;p40"/>
          <p:cNvSpPr txBox="1"/>
          <p:nvPr/>
        </p:nvSpPr>
        <p:spPr>
          <a:xfrm>
            <a:off x="4806175" y="1925419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Xintong Jiang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0"/>
          <p:cNvSpPr txBox="1"/>
          <p:nvPr/>
        </p:nvSpPr>
        <p:spPr>
          <a:xfrm>
            <a:off x="5255529" y="2836128"/>
            <a:ext cx="25722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outdoor, standing&#10;&#10;Description automatically generated" id="376" name="Google Shape;376;p40"/>
          <p:cNvPicPr preferRelativeResize="0"/>
          <p:nvPr/>
        </p:nvPicPr>
        <p:blipFill rotWithShape="1">
          <a:blip r:embed="rId3">
            <a:alphaModFix/>
          </a:blip>
          <a:srcRect b="23622" l="31352" r="29158" t="17777"/>
          <a:stretch/>
        </p:blipFill>
        <p:spPr>
          <a:xfrm>
            <a:off x="1316256" y="1554480"/>
            <a:ext cx="2946677" cy="2913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82" name="Google Shape;382;p41"/>
          <p:cNvSpPr txBox="1"/>
          <p:nvPr/>
        </p:nvSpPr>
        <p:spPr>
          <a:xfrm>
            <a:off x="4506950" y="1823792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 Jones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4714281" y="2817540"/>
            <a:ext cx="25722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indoor, posing&#10;&#10;Description automatically generated" id="384" name="Google Shape;38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8903" y="1526136"/>
            <a:ext cx="2420618" cy="327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90" name="Google Shape;390;p42"/>
          <p:cNvSpPr txBox="1"/>
          <p:nvPr/>
        </p:nvSpPr>
        <p:spPr>
          <a:xfrm>
            <a:off x="4365512" y="1925419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George Katsoulis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-up of a person smiling&#10;&#10;Description automatically generated with medium confidence" id="391" name="Google Shape;39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951" y="1613481"/>
            <a:ext cx="2598109" cy="316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397" name="Google Shape;397;p43"/>
          <p:cNvSpPr txBox="1"/>
          <p:nvPr/>
        </p:nvSpPr>
        <p:spPr>
          <a:xfrm>
            <a:off x="4843113" y="1902678"/>
            <a:ext cx="39772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Robin Li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3"/>
          <p:cNvSpPr txBox="1"/>
          <p:nvPr/>
        </p:nvSpPr>
        <p:spPr>
          <a:xfrm>
            <a:off x="5105207" y="2832410"/>
            <a:ext cx="21038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in a red shirt&#10;&#10;Description automatically generated with medium confidence" id="399" name="Google Shape;39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288" y="1759776"/>
            <a:ext cx="2514600" cy="2514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05" name="Google Shape;405;p44"/>
          <p:cNvSpPr txBox="1"/>
          <p:nvPr/>
        </p:nvSpPr>
        <p:spPr>
          <a:xfrm>
            <a:off x="4229816" y="1909185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Samantha Alexis Mink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4"/>
          <p:cNvSpPr txBox="1"/>
          <p:nvPr/>
        </p:nvSpPr>
        <p:spPr>
          <a:xfrm>
            <a:off x="5828978" y="2832410"/>
            <a:ext cx="21038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person, glasses&#10;&#10;Description automatically generated" id="407" name="Google Shape;407;p44"/>
          <p:cNvPicPr preferRelativeResize="0"/>
          <p:nvPr/>
        </p:nvPicPr>
        <p:blipFill rotWithShape="1">
          <a:blip r:embed="rId3">
            <a:alphaModFix/>
          </a:blip>
          <a:srcRect b="13125" l="0" r="0" t="0"/>
          <a:stretch/>
        </p:blipFill>
        <p:spPr>
          <a:xfrm>
            <a:off x="1331175" y="1565125"/>
            <a:ext cx="2570266" cy="284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13" name="Google Shape;413;p45"/>
          <p:cNvSpPr txBox="1"/>
          <p:nvPr/>
        </p:nvSpPr>
        <p:spPr>
          <a:xfrm>
            <a:off x="2891510" y="2248584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Erik Ostenfeld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19" name="Google Shape;419;p46"/>
          <p:cNvSpPr txBox="1"/>
          <p:nvPr/>
        </p:nvSpPr>
        <p:spPr>
          <a:xfrm>
            <a:off x="5049875" y="1834842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Sheri Rouse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6"/>
          <p:cNvSpPr txBox="1"/>
          <p:nvPr/>
        </p:nvSpPr>
        <p:spPr>
          <a:xfrm>
            <a:off x="5604883" y="2611374"/>
            <a:ext cx="15611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ith long hair smiling&#10;&#10;Description automatically generated with low confidence" id="421" name="Google Shape;421;p46"/>
          <p:cNvPicPr preferRelativeResize="0"/>
          <p:nvPr/>
        </p:nvPicPr>
        <p:blipFill rotWithShape="1">
          <a:blip r:embed="rId3">
            <a:alphaModFix/>
          </a:blip>
          <a:srcRect b="13125" l="7431" r="2405" t="30185"/>
          <a:stretch/>
        </p:blipFill>
        <p:spPr>
          <a:xfrm>
            <a:off x="1343025" y="1584960"/>
            <a:ext cx="2843179" cy="285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27" name="Google Shape;427;p47"/>
          <p:cNvSpPr txBox="1"/>
          <p:nvPr/>
        </p:nvSpPr>
        <p:spPr>
          <a:xfrm>
            <a:off x="3171156" y="2233289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John Skeen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7"/>
          <p:cNvSpPr txBox="1"/>
          <p:nvPr/>
        </p:nvSpPr>
        <p:spPr>
          <a:xfrm>
            <a:off x="3434576" y="3045383"/>
            <a:ext cx="22748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34" name="Google Shape;434;p48"/>
          <p:cNvSpPr txBox="1"/>
          <p:nvPr/>
        </p:nvSpPr>
        <p:spPr>
          <a:xfrm>
            <a:off x="4645354" y="1925419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Dominique Tan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miling for the camera&#10;&#10;Description automatically generated with low confidence" id="435" name="Google Shape;435;p48"/>
          <p:cNvPicPr preferRelativeResize="0"/>
          <p:nvPr/>
        </p:nvPicPr>
        <p:blipFill rotWithShape="1">
          <a:blip r:embed="rId3">
            <a:alphaModFix/>
          </a:blip>
          <a:srcRect b="4943" l="10693" r="4142" t="8707"/>
          <a:stretch/>
        </p:blipFill>
        <p:spPr>
          <a:xfrm>
            <a:off x="1379227" y="1536871"/>
            <a:ext cx="2735573" cy="303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9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41" name="Google Shape;441;p49"/>
          <p:cNvSpPr txBox="1"/>
          <p:nvPr/>
        </p:nvSpPr>
        <p:spPr>
          <a:xfrm>
            <a:off x="2728330" y="2002016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Nicholas Tibbels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3415990" y="2804656"/>
            <a:ext cx="23120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4059711" y="1925419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Omry Unique Brewster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ith curly hair&#10;&#10;Description automatically generated with low confidence" id="113" name="Google Shape;113;p22"/>
          <p:cNvPicPr preferRelativeResize="0"/>
          <p:nvPr/>
        </p:nvPicPr>
        <p:blipFill rotWithShape="1">
          <a:blip r:embed="rId3">
            <a:alphaModFix/>
          </a:blip>
          <a:srcRect b="0" l="10392" r="15209" t="20285"/>
          <a:stretch/>
        </p:blipFill>
        <p:spPr>
          <a:xfrm>
            <a:off x="697952" y="1596465"/>
            <a:ext cx="2982508" cy="29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5463542" y="3020794"/>
            <a:ext cx="13994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Cum Laude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48" name="Google Shape;448;p50"/>
          <p:cNvSpPr txBox="1"/>
          <p:nvPr/>
        </p:nvSpPr>
        <p:spPr>
          <a:xfrm>
            <a:off x="2795238" y="1979156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Madelyn Tyrrell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0"/>
          <p:cNvSpPr txBox="1"/>
          <p:nvPr/>
        </p:nvSpPr>
        <p:spPr>
          <a:xfrm>
            <a:off x="3349083" y="2758936"/>
            <a:ext cx="24458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1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55" name="Google Shape;455;p51"/>
          <p:cNvSpPr txBox="1"/>
          <p:nvPr/>
        </p:nvSpPr>
        <p:spPr>
          <a:xfrm>
            <a:off x="4861251" y="1925419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Jenna Varnell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1"/>
          <p:cNvSpPr txBox="1"/>
          <p:nvPr/>
        </p:nvSpPr>
        <p:spPr>
          <a:xfrm>
            <a:off x="5280662" y="2651462"/>
            <a:ext cx="24458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ith long hair smiling&#10;&#10;Description automatically generated with low confidence" id="457" name="Google Shape;457;p51"/>
          <p:cNvPicPr preferRelativeResize="0"/>
          <p:nvPr/>
        </p:nvPicPr>
        <p:blipFill rotWithShape="1">
          <a:blip r:embed="rId3">
            <a:alphaModFix/>
          </a:blip>
          <a:srcRect b="7663" l="0" r="0" t="13124"/>
          <a:stretch/>
        </p:blipFill>
        <p:spPr>
          <a:xfrm>
            <a:off x="1350645" y="1619158"/>
            <a:ext cx="2512695" cy="299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2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63" name="Google Shape;463;p52"/>
          <p:cNvSpPr txBox="1"/>
          <p:nvPr/>
        </p:nvSpPr>
        <p:spPr>
          <a:xfrm>
            <a:off x="4627985" y="1925419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Galen Wilcox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2"/>
          <p:cNvSpPr txBox="1"/>
          <p:nvPr/>
        </p:nvSpPr>
        <p:spPr>
          <a:xfrm>
            <a:off x="4973218" y="2705528"/>
            <a:ext cx="24458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sky, outdoor, person, brick&#10;&#10;Description automatically generated" id="465" name="Google Shape;465;p52"/>
          <p:cNvPicPr preferRelativeResize="0"/>
          <p:nvPr/>
        </p:nvPicPr>
        <p:blipFill rotWithShape="1">
          <a:blip r:embed="rId3">
            <a:alphaModFix/>
          </a:blip>
          <a:srcRect b="0" l="10956" r="26559" t="7778"/>
          <a:stretch/>
        </p:blipFill>
        <p:spPr>
          <a:xfrm>
            <a:off x="1352940" y="1556087"/>
            <a:ext cx="2320221" cy="316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Mathematics</a:t>
            </a:r>
            <a:endParaRPr/>
          </a:p>
        </p:txBody>
      </p:sp>
      <p:sp>
        <p:nvSpPr>
          <p:cNvPr id="471" name="Google Shape;471;p53"/>
          <p:cNvSpPr txBox="1"/>
          <p:nvPr/>
        </p:nvSpPr>
        <p:spPr>
          <a:xfrm>
            <a:off x="2822930" y="1986776"/>
            <a:ext cx="4750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Bocheng Zhu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Mathematics Department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Graduate Degrees</a:t>
            </a:r>
            <a:endParaRPr/>
          </a:p>
        </p:txBody>
      </p:sp>
      <p:sp>
        <p:nvSpPr>
          <p:cNvPr id="477" name="Google Shape;477;p54"/>
          <p:cNvSpPr txBox="1"/>
          <p:nvPr>
            <p:ph idx="1" type="subTitle"/>
          </p:nvPr>
        </p:nvSpPr>
        <p:spPr>
          <a:xfrm>
            <a:off x="1371600" y="31178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Class of 2023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5"/>
          <p:cNvSpPr txBox="1"/>
          <p:nvPr>
            <p:ph type="title"/>
          </p:nvPr>
        </p:nvSpPr>
        <p:spPr>
          <a:xfrm>
            <a:off x="73496" y="528168"/>
            <a:ext cx="8948583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Master of Financial Mathematics</a:t>
            </a:r>
            <a:endParaRPr/>
          </a:p>
        </p:txBody>
      </p:sp>
      <p:sp>
        <p:nvSpPr>
          <p:cNvPr id="483" name="Google Shape;483;p55"/>
          <p:cNvSpPr txBox="1"/>
          <p:nvPr/>
        </p:nvSpPr>
        <p:spPr>
          <a:xfrm>
            <a:off x="4054299" y="1680984"/>
            <a:ext cx="44653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Param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Arunachalam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55"/>
          <p:cNvPicPr preferRelativeResize="0"/>
          <p:nvPr/>
        </p:nvPicPr>
        <p:blipFill rotWithShape="1">
          <a:blip r:embed="rId3">
            <a:alphaModFix/>
          </a:blip>
          <a:srcRect b="0" l="6916" r="6914" t="0"/>
          <a:stretch/>
        </p:blipFill>
        <p:spPr>
          <a:xfrm>
            <a:off x="1260463" y="1680984"/>
            <a:ext cx="2664296" cy="30919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6"/>
          <p:cNvSpPr txBox="1"/>
          <p:nvPr/>
        </p:nvSpPr>
        <p:spPr>
          <a:xfrm>
            <a:off x="4393581" y="1626785"/>
            <a:ext cx="36129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Sachin</a:t>
            </a: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Iyengar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56"/>
          <p:cNvPicPr preferRelativeResize="0"/>
          <p:nvPr/>
        </p:nvPicPr>
        <p:blipFill rotWithShape="1">
          <a:blip r:embed="rId3">
            <a:alphaModFix/>
          </a:blip>
          <a:srcRect b="0" l="13568" r="5759" t="18857"/>
          <a:stretch/>
        </p:blipFill>
        <p:spPr>
          <a:xfrm>
            <a:off x="1326500" y="1778450"/>
            <a:ext cx="2759550" cy="27757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91" name="Google Shape;491;p56"/>
          <p:cNvSpPr txBox="1"/>
          <p:nvPr>
            <p:ph type="title"/>
          </p:nvPr>
        </p:nvSpPr>
        <p:spPr>
          <a:xfrm>
            <a:off x="73496" y="528168"/>
            <a:ext cx="8948583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Master of Financial Mathematics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7"/>
          <p:cNvSpPr txBox="1"/>
          <p:nvPr>
            <p:ph type="title"/>
          </p:nvPr>
        </p:nvSpPr>
        <p:spPr>
          <a:xfrm>
            <a:off x="73496" y="528168"/>
            <a:ext cx="8948583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Master of Financial Mathematics</a:t>
            </a:r>
            <a:endParaRPr/>
          </a:p>
        </p:txBody>
      </p:sp>
      <p:sp>
        <p:nvSpPr>
          <p:cNvPr id="497" name="Google Shape;497;p57"/>
          <p:cNvSpPr txBox="1"/>
          <p:nvPr/>
        </p:nvSpPr>
        <p:spPr>
          <a:xfrm>
            <a:off x="4605455" y="1655088"/>
            <a:ext cx="33676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Ritobhash Ray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57"/>
          <p:cNvPicPr preferRelativeResize="0"/>
          <p:nvPr/>
        </p:nvPicPr>
        <p:blipFill rotWithShape="1">
          <a:blip r:embed="rId3">
            <a:alphaModFix/>
          </a:blip>
          <a:srcRect b="0" l="6916" r="6914" t="0"/>
          <a:stretch/>
        </p:blipFill>
        <p:spPr>
          <a:xfrm>
            <a:off x="1550023" y="1691051"/>
            <a:ext cx="2664296" cy="30919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8"/>
          <p:cNvSpPr txBox="1"/>
          <p:nvPr/>
        </p:nvSpPr>
        <p:spPr>
          <a:xfrm>
            <a:off x="4371277" y="1632502"/>
            <a:ext cx="37356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Zhikai (Kyle) Yan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58"/>
          <p:cNvPicPr preferRelativeResize="0"/>
          <p:nvPr/>
        </p:nvPicPr>
        <p:blipFill rotWithShape="1">
          <a:blip r:embed="rId3">
            <a:alphaModFix/>
          </a:blip>
          <a:srcRect b="0" l="6916" r="6914" t="0"/>
          <a:stretch/>
        </p:blipFill>
        <p:spPr>
          <a:xfrm>
            <a:off x="1429413" y="1603872"/>
            <a:ext cx="2664296" cy="30919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505" name="Google Shape;505;p58"/>
          <p:cNvSpPr txBox="1"/>
          <p:nvPr>
            <p:ph type="title"/>
          </p:nvPr>
        </p:nvSpPr>
        <p:spPr>
          <a:xfrm>
            <a:off x="73496" y="528168"/>
            <a:ext cx="8948583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Master of Financial Mathematics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9"/>
          <p:cNvSpPr txBox="1"/>
          <p:nvPr>
            <p:ph type="title"/>
          </p:nvPr>
        </p:nvSpPr>
        <p:spPr>
          <a:xfrm>
            <a:off x="1165860" y="655320"/>
            <a:ext cx="681228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Master of Science in Applied Mathematics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953140" y="2284220"/>
            <a:ext cx="4015100" cy="1402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101600" marR="10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rgbClr val="202124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Erin Leigh Bednarek</a:t>
            </a:r>
            <a:endParaRPr b="0" i="0" sz="3200" u="none" cap="none" strike="noStrike">
              <a:solidFill>
                <a:srgbClr val="202124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59"/>
          <p:cNvPicPr preferRelativeResize="0"/>
          <p:nvPr/>
        </p:nvPicPr>
        <p:blipFill rotWithShape="1">
          <a:blip r:embed="rId3">
            <a:alphaModFix/>
          </a:blip>
          <a:srcRect b="1" l="11123" r="5693" t="1290"/>
          <a:stretch/>
        </p:blipFill>
        <p:spPr>
          <a:xfrm>
            <a:off x="4903790" y="1577073"/>
            <a:ext cx="3810000" cy="281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20" name="Google Shape;120;p23"/>
          <p:cNvSpPr txBox="1"/>
          <p:nvPr/>
        </p:nvSpPr>
        <p:spPr>
          <a:xfrm>
            <a:off x="3365333" y="2142521"/>
            <a:ext cx="24133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 Chen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3365333" y="3008931"/>
            <a:ext cx="33602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0"/>
          <p:cNvSpPr txBox="1"/>
          <p:nvPr>
            <p:ph type="title"/>
          </p:nvPr>
        </p:nvSpPr>
        <p:spPr>
          <a:xfrm>
            <a:off x="784860" y="631000"/>
            <a:ext cx="7686062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Master of Science in Applied Mathematics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60"/>
          <p:cNvPicPr preferRelativeResize="0"/>
          <p:nvPr/>
        </p:nvPicPr>
        <p:blipFill rotWithShape="1">
          <a:blip r:embed="rId3">
            <a:alphaModFix/>
          </a:blip>
          <a:srcRect b="0" l="0" r="3258" t="11727"/>
          <a:stretch/>
        </p:blipFill>
        <p:spPr>
          <a:xfrm>
            <a:off x="5699761" y="1432300"/>
            <a:ext cx="2583380" cy="335662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0"/>
          <p:cNvSpPr txBox="1"/>
          <p:nvPr/>
        </p:nvSpPr>
        <p:spPr>
          <a:xfrm>
            <a:off x="-220980" y="2233600"/>
            <a:ext cx="6263642" cy="1169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Stephanie Brooke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Westaway Gilley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1"/>
          <p:cNvSpPr txBox="1"/>
          <p:nvPr>
            <p:ph type="title"/>
          </p:nvPr>
        </p:nvSpPr>
        <p:spPr>
          <a:xfrm>
            <a:off x="415774" y="571581"/>
            <a:ext cx="773000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Master of Science in Applied Mathematics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61"/>
          <p:cNvSpPr txBox="1"/>
          <p:nvPr/>
        </p:nvSpPr>
        <p:spPr>
          <a:xfrm>
            <a:off x="333465" y="2663190"/>
            <a:ext cx="4977675" cy="677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Khalil Alexander Hall-Hooper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211" y="1372881"/>
            <a:ext cx="3200249" cy="3045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1"/>
          <p:cNvSpPr txBox="1"/>
          <p:nvPr>
            <p:ph type="title"/>
          </p:nvPr>
        </p:nvSpPr>
        <p:spPr>
          <a:xfrm>
            <a:off x="554050" y="1319375"/>
            <a:ext cx="79599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Master of Science in Applied Mathematics</a:t>
            </a:r>
            <a:endParaRPr/>
          </a:p>
        </p:txBody>
      </p:sp>
      <p:sp>
        <p:nvSpPr>
          <p:cNvPr id="532" name="Google Shape;532;p71"/>
          <p:cNvSpPr txBox="1"/>
          <p:nvPr/>
        </p:nvSpPr>
        <p:spPr>
          <a:xfrm>
            <a:off x="2617155" y="2385305"/>
            <a:ext cx="3909690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Thy (Molena) Nguyen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2"/>
          <p:cNvSpPr txBox="1"/>
          <p:nvPr/>
        </p:nvSpPr>
        <p:spPr>
          <a:xfrm>
            <a:off x="495300" y="2571750"/>
            <a:ext cx="4594443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John Nicholas Neuberger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62"/>
          <p:cNvSpPr txBox="1"/>
          <p:nvPr/>
        </p:nvSpPr>
        <p:spPr>
          <a:xfrm>
            <a:off x="495300" y="641738"/>
            <a:ext cx="7624623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of Science in Applied Mathematics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7320" y="1463040"/>
            <a:ext cx="3011695" cy="303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4"/>
          <p:cNvSpPr txBox="1"/>
          <p:nvPr>
            <p:ph type="title"/>
          </p:nvPr>
        </p:nvSpPr>
        <p:spPr>
          <a:xfrm>
            <a:off x="567225" y="60633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Master in Mathematics</a:t>
            </a:r>
            <a:endParaRPr/>
          </a:p>
        </p:txBody>
      </p:sp>
      <p:pic>
        <p:nvPicPr>
          <p:cNvPr id="545" name="Google Shape;54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3824" y="1407635"/>
            <a:ext cx="2805224" cy="345769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4"/>
          <p:cNvSpPr txBox="1"/>
          <p:nvPr/>
        </p:nvSpPr>
        <p:spPr>
          <a:xfrm>
            <a:off x="1074952" y="25717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Thomas Elgin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5"/>
          <p:cNvSpPr txBox="1"/>
          <p:nvPr/>
        </p:nvSpPr>
        <p:spPr>
          <a:xfrm>
            <a:off x="273754" y="2310450"/>
            <a:ext cx="4633525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Delaney Howsden Martin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65"/>
          <p:cNvSpPr txBox="1"/>
          <p:nvPr/>
        </p:nvSpPr>
        <p:spPr>
          <a:xfrm>
            <a:off x="1475600" y="687600"/>
            <a:ext cx="6732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of Science in Mathematics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65"/>
          <p:cNvPicPr preferRelativeResize="0"/>
          <p:nvPr/>
        </p:nvPicPr>
        <p:blipFill rotWithShape="1">
          <a:blip r:embed="rId3">
            <a:alphaModFix/>
          </a:blip>
          <a:srcRect b="0" l="18963" r="15051" t="10571"/>
          <a:stretch/>
        </p:blipFill>
        <p:spPr>
          <a:xfrm>
            <a:off x="4991100" y="1623060"/>
            <a:ext cx="3217100" cy="301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"/>
          <p:cNvSpPr txBox="1"/>
          <p:nvPr/>
        </p:nvSpPr>
        <p:spPr>
          <a:xfrm>
            <a:off x="2998075" y="2571750"/>
            <a:ext cx="33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Revelle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66"/>
          <p:cNvSpPr txBox="1"/>
          <p:nvPr/>
        </p:nvSpPr>
        <p:spPr>
          <a:xfrm>
            <a:off x="1550225" y="1471500"/>
            <a:ext cx="6732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of Science in Mathematics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7"/>
          <p:cNvSpPr txBox="1"/>
          <p:nvPr/>
        </p:nvSpPr>
        <p:spPr>
          <a:xfrm>
            <a:off x="1120175" y="2486025"/>
            <a:ext cx="33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Tiancheng Xue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67"/>
          <p:cNvSpPr txBox="1"/>
          <p:nvPr/>
        </p:nvSpPr>
        <p:spPr>
          <a:xfrm>
            <a:off x="272725" y="716225"/>
            <a:ext cx="6732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of Science in Mathematics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750" y="1475850"/>
            <a:ext cx="3481675" cy="34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8"/>
          <p:cNvSpPr txBox="1"/>
          <p:nvPr>
            <p:ph type="title"/>
          </p:nvPr>
        </p:nvSpPr>
        <p:spPr>
          <a:xfrm>
            <a:off x="1184632" y="561770"/>
            <a:ext cx="677473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Applied Mathematics</a:t>
            </a:r>
            <a:endParaRPr/>
          </a:p>
        </p:txBody>
      </p:sp>
      <p:pic>
        <p:nvPicPr>
          <p:cNvPr id="572" name="Google Shape;5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925" y="1280160"/>
            <a:ext cx="3498135" cy="342016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8"/>
          <p:cNvSpPr txBox="1"/>
          <p:nvPr/>
        </p:nvSpPr>
        <p:spPr>
          <a:xfrm>
            <a:off x="4160520" y="2354617"/>
            <a:ext cx="4626165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William Michael Anderson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9"/>
          <p:cNvSpPr txBox="1"/>
          <p:nvPr>
            <p:ph type="title"/>
          </p:nvPr>
        </p:nvSpPr>
        <p:spPr>
          <a:xfrm>
            <a:off x="1493947" y="623640"/>
            <a:ext cx="615610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Applied Mathematics</a:t>
            </a:r>
            <a:endParaRPr/>
          </a:p>
        </p:txBody>
      </p:sp>
      <p:sp>
        <p:nvSpPr>
          <p:cNvPr id="579" name="Google Shape;579;p69"/>
          <p:cNvSpPr txBox="1"/>
          <p:nvPr/>
        </p:nvSpPr>
        <p:spPr>
          <a:xfrm>
            <a:off x="701625" y="2289050"/>
            <a:ext cx="33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Amanda Colunga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0925" y="1424940"/>
            <a:ext cx="3369300" cy="342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27" name="Google Shape;127;p24"/>
          <p:cNvSpPr txBox="1"/>
          <p:nvPr/>
        </p:nvSpPr>
        <p:spPr>
          <a:xfrm>
            <a:off x="2446949" y="2248584"/>
            <a:ext cx="4988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Sanjay Devarajan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3062868" y="3061939"/>
            <a:ext cx="33602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0"/>
          <p:cNvSpPr txBox="1"/>
          <p:nvPr>
            <p:ph type="title"/>
          </p:nvPr>
        </p:nvSpPr>
        <p:spPr>
          <a:xfrm>
            <a:off x="1737360" y="559870"/>
            <a:ext cx="607567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Applied Mathematics</a:t>
            </a:r>
            <a:endParaRPr/>
          </a:p>
        </p:txBody>
      </p:sp>
      <p:sp>
        <p:nvSpPr>
          <p:cNvPr id="586" name="Google Shape;586;p70"/>
          <p:cNvSpPr txBox="1"/>
          <p:nvPr/>
        </p:nvSpPr>
        <p:spPr>
          <a:xfrm>
            <a:off x="4832625" y="2336087"/>
            <a:ext cx="33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Robin Morillo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725" y="1362575"/>
            <a:ext cx="3504051" cy="33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2"/>
          <p:cNvSpPr txBox="1"/>
          <p:nvPr>
            <p:ph type="title"/>
          </p:nvPr>
        </p:nvSpPr>
        <p:spPr>
          <a:xfrm>
            <a:off x="1514550" y="794572"/>
            <a:ext cx="6114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Applied Mathematics</a:t>
            </a:r>
            <a:endParaRPr/>
          </a:p>
        </p:txBody>
      </p:sp>
      <p:sp>
        <p:nvSpPr>
          <p:cNvPr id="593" name="Google Shape;593;p72"/>
          <p:cNvSpPr txBox="1"/>
          <p:nvPr/>
        </p:nvSpPr>
        <p:spPr>
          <a:xfrm>
            <a:off x="586740" y="2379225"/>
            <a:ext cx="3896660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James M. Stephens Jr.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7225" y="1595450"/>
            <a:ext cx="3271875" cy="32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3"/>
          <p:cNvSpPr txBox="1"/>
          <p:nvPr>
            <p:ph type="title"/>
          </p:nvPr>
        </p:nvSpPr>
        <p:spPr>
          <a:xfrm>
            <a:off x="1858375" y="602022"/>
            <a:ext cx="6114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Applied Mathematics</a:t>
            </a:r>
            <a:endParaRPr/>
          </a:p>
        </p:txBody>
      </p:sp>
      <p:sp>
        <p:nvSpPr>
          <p:cNvPr id="600" name="Google Shape;600;p73"/>
          <p:cNvSpPr txBox="1"/>
          <p:nvPr/>
        </p:nvSpPr>
        <p:spPr>
          <a:xfrm>
            <a:off x="4084126" y="1993537"/>
            <a:ext cx="4773749" cy="16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01600" marR="101600" rtl="0" algn="ctr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Sarah Lynn Strikwerda</a:t>
            </a:r>
            <a:endParaRPr b="0" i="0" sz="3200" u="none" cap="none" strike="noStrike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431" y="1470659"/>
            <a:ext cx="2989295" cy="327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8"/>
          <p:cNvSpPr txBox="1"/>
          <p:nvPr>
            <p:ph type="title"/>
          </p:nvPr>
        </p:nvSpPr>
        <p:spPr>
          <a:xfrm>
            <a:off x="1894764" y="485761"/>
            <a:ext cx="455937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Mathematics</a:t>
            </a:r>
            <a:endParaRPr/>
          </a:p>
        </p:txBody>
      </p:sp>
      <p:pic>
        <p:nvPicPr>
          <p:cNvPr id="607" name="Google Shape;60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7260" y="1522275"/>
            <a:ext cx="3526800" cy="311660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78"/>
          <p:cNvSpPr txBox="1"/>
          <p:nvPr/>
        </p:nvSpPr>
        <p:spPr>
          <a:xfrm>
            <a:off x="580195" y="2403479"/>
            <a:ext cx="35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Jai Aslam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/>
          <p:nvPr>
            <p:ph type="title"/>
          </p:nvPr>
        </p:nvSpPr>
        <p:spPr>
          <a:xfrm>
            <a:off x="2123587" y="673770"/>
            <a:ext cx="441307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Mathematics</a:t>
            </a:r>
            <a:endParaRPr/>
          </a:p>
        </p:txBody>
      </p:sp>
      <p:sp>
        <p:nvSpPr>
          <p:cNvPr id="614" name="Google Shape;614;p79"/>
          <p:cNvSpPr txBox="1"/>
          <p:nvPr/>
        </p:nvSpPr>
        <p:spPr>
          <a:xfrm>
            <a:off x="4632960" y="2632523"/>
            <a:ext cx="4051245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Emma Kathryn Groves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651" y="1531620"/>
            <a:ext cx="3284049" cy="319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0"/>
          <p:cNvSpPr txBox="1"/>
          <p:nvPr>
            <p:ph type="title"/>
          </p:nvPr>
        </p:nvSpPr>
        <p:spPr>
          <a:xfrm>
            <a:off x="2047704" y="658530"/>
            <a:ext cx="4421675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Mathematics</a:t>
            </a:r>
            <a:endParaRPr/>
          </a:p>
        </p:txBody>
      </p:sp>
      <p:sp>
        <p:nvSpPr>
          <p:cNvPr id="621" name="Google Shape;621;p80"/>
          <p:cNvSpPr txBox="1"/>
          <p:nvPr/>
        </p:nvSpPr>
        <p:spPr>
          <a:xfrm>
            <a:off x="670841" y="2571750"/>
            <a:ext cx="35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Joseph Johnson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80"/>
          <p:cNvPicPr preferRelativeResize="0"/>
          <p:nvPr/>
        </p:nvPicPr>
        <p:blipFill rotWithShape="1">
          <a:blip r:embed="rId3">
            <a:alphaModFix/>
          </a:blip>
          <a:srcRect b="0" l="0" r="2627" t="15165"/>
          <a:stretch/>
        </p:blipFill>
        <p:spPr>
          <a:xfrm>
            <a:off x="4946360" y="1386840"/>
            <a:ext cx="3639765" cy="327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1"/>
          <p:cNvSpPr txBox="1"/>
          <p:nvPr>
            <p:ph type="title"/>
          </p:nvPr>
        </p:nvSpPr>
        <p:spPr>
          <a:xfrm>
            <a:off x="926100" y="1197650"/>
            <a:ext cx="72918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PhD in Mathematics</a:t>
            </a:r>
            <a:endParaRPr/>
          </a:p>
        </p:txBody>
      </p:sp>
      <p:sp>
        <p:nvSpPr>
          <p:cNvPr id="628" name="Google Shape;628;p81"/>
          <p:cNvSpPr txBox="1"/>
          <p:nvPr/>
        </p:nvSpPr>
        <p:spPr>
          <a:xfrm>
            <a:off x="2808600" y="2379250"/>
            <a:ext cx="35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David White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4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PhD in Biomathematics</a:t>
            </a:r>
            <a:endParaRPr/>
          </a:p>
        </p:txBody>
      </p:sp>
      <p:sp>
        <p:nvSpPr>
          <p:cNvPr id="634" name="Google Shape;634;p74"/>
          <p:cNvSpPr txBox="1"/>
          <p:nvPr/>
        </p:nvSpPr>
        <p:spPr>
          <a:xfrm>
            <a:off x="4951225" y="2640525"/>
            <a:ext cx="33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Praachi Das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620" y="1503250"/>
            <a:ext cx="3223530" cy="3186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5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PhD in Biomathematics</a:t>
            </a:r>
            <a:endParaRPr/>
          </a:p>
        </p:txBody>
      </p:sp>
      <p:sp>
        <p:nvSpPr>
          <p:cNvPr id="641" name="Google Shape;641;p75"/>
          <p:cNvSpPr txBox="1"/>
          <p:nvPr/>
        </p:nvSpPr>
        <p:spPr>
          <a:xfrm>
            <a:off x="240300" y="2571750"/>
            <a:ext cx="433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Justen R. Geddes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6950" y="1546285"/>
            <a:ext cx="3277110" cy="3362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6"/>
          <p:cNvSpPr txBox="1"/>
          <p:nvPr>
            <p:ph type="title"/>
          </p:nvPr>
        </p:nvSpPr>
        <p:spPr>
          <a:xfrm>
            <a:off x="457200" y="123893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PhD in Biomathematics</a:t>
            </a:r>
            <a:endParaRPr/>
          </a:p>
        </p:txBody>
      </p:sp>
      <p:sp>
        <p:nvSpPr>
          <p:cNvPr id="648" name="Google Shape;648;p76"/>
          <p:cNvSpPr txBox="1"/>
          <p:nvPr/>
        </p:nvSpPr>
        <p:spPr>
          <a:xfrm>
            <a:off x="2406150" y="2406725"/>
            <a:ext cx="433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Sabina Rich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3238751" y="2248584"/>
            <a:ext cx="62274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Yosi Esquivel Alcantara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4975192" y="3247339"/>
            <a:ext cx="1377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sky, person, ground&#10;&#10;Description automatically generated" id="136" name="Google Shape;136;p5"/>
          <p:cNvPicPr preferRelativeResize="0"/>
          <p:nvPr/>
        </p:nvPicPr>
        <p:blipFill rotWithShape="1">
          <a:blip r:embed="rId3">
            <a:alphaModFix/>
          </a:blip>
          <a:srcRect b="32345" l="25967" r="27449" t="26995"/>
          <a:stretch/>
        </p:blipFill>
        <p:spPr>
          <a:xfrm>
            <a:off x="457199" y="1575857"/>
            <a:ext cx="2523067" cy="231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7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PhD in Biomathematics</a:t>
            </a:r>
            <a:endParaRPr/>
          </a:p>
        </p:txBody>
      </p:sp>
      <p:sp>
        <p:nvSpPr>
          <p:cNvPr id="654" name="Google Shape;654;p77"/>
          <p:cNvSpPr txBox="1"/>
          <p:nvPr/>
        </p:nvSpPr>
        <p:spPr>
          <a:xfrm>
            <a:off x="5061000" y="2489225"/>
            <a:ext cx="35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Celia Schacht</a:t>
            </a:r>
            <a:endParaRPr b="0" i="0" sz="32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421" y="1627181"/>
            <a:ext cx="3203580" cy="307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type="title"/>
          </p:nvPr>
        </p:nvSpPr>
        <p:spPr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Bachelor of Science in Applied Mathematics</a:t>
            </a:r>
            <a:endParaRPr/>
          </a:p>
        </p:txBody>
      </p:sp>
      <p:sp>
        <p:nvSpPr>
          <p:cNvPr id="142" name="Google Shape;142;p6"/>
          <p:cNvSpPr txBox="1"/>
          <p:nvPr/>
        </p:nvSpPr>
        <p:spPr>
          <a:xfrm>
            <a:off x="4378507" y="2191783"/>
            <a:ext cx="31520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Ferriter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4768799" y="3074458"/>
            <a:ext cx="23714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 Cum Laude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taking a selfie&#10;&#10;Description automatically generated"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-1" r="-1540" t="12841"/>
          <a:stretch/>
        </p:blipFill>
        <p:spPr>
          <a:xfrm>
            <a:off x="688023" y="1476375"/>
            <a:ext cx="2791157" cy="3196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CStateU-horizontal-left-lo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2023-03-06T17:33:36Z</dcterms:created>
  <dc:creator>Sara L Brennan</dc:creator>
</cp:coreProperties>
</file>